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Averag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Average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f87997393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f87997393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f87997393_0_1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f87997393_0_1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Relationship Id="rId4" Type="http://schemas.openxmlformats.org/officeDocument/2006/relationships/image" Target="../media/image6.jp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Dating Go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895650" y="3409850"/>
            <a:ext cx="46590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Brandon Maweu, Yukyeong Ko, Daniel Bae, Elias Khan, Kylie Quinney, Ayush Sharma, Anthony Vu, Alan Nguyen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 Diagram</a:t>
            </a:r>
            <a:endParaRPr/>
          </a:p>
        </p:txBody>
      </p:sp>
      <p:pic>
        <p:nvPicPr>
          <p:cNvPr id="300" name="Google Shape;3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9725" y="950425"/>
            <a:ext cx="5486400" cy="4143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6"/>
          <p:cNvSpPr txBox="1"/>
          <p:nvPr/>
        </p:nvSpPr>
        <p:spPr>
          <a:xfrm>
            <a:off x="348225" y="1443650"/>
            <a:ext cx="2988900" cy="3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 handles all profile functionalities for our users.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Messages handles functionalities regarding messages between users.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Location handles geolocation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functionalities while Map handles finding nearby users.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Match handles functionalities of matching two users together.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Battle handles battle system for matches.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Architectural Design: Client-Server</a:t>
            </a:r>
            <a:endParaRPr/>
          </a:p>
        </p:txBody>
      </p:sp>
      <p:sp>
        <p:nvSpPr>
          <p:cNvPr id="307" name="Google Shape;307;p27"/>
          <p:cNvSpPr txBox="1"/>
          <p:nvPr>
            <p:ph idx="1" type="subTitle"/>
          </p:nvPr>
        </p:nvSpPr>
        <p:spPr>
          <a:xfrm>
            <a:off x="180300" y="1754425"/>
            <a:ext cx="3447000" cy="28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Allows for functionality to be organized in services.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Splitting of workload between entities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Centralized Management and data security and authentication were a priority.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Scalability into the future.</a:t>
            </a:r>
            <a:endParaRPr/>
          </a:p>
        </p:txBody>
      </p:sp>
      <p:pic>
        <p:nvPicPr>
          <p:cNvPr id="308" name="Google Shape;30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0013" y="1430175"/>
            <a:ext cx="4416387" cy="346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Demo of User Interface Design</a:t>
            </a:r>
            <a:endParaRPr sz="2400"/>
          </a:p>
        </p:txBody>
      </p:sp>
      <p:pic>
        <p:nvPicPr>
          <p:cNvPr id="314" name="Google Shape;3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8225" y="1410100"/>
            <a:ext cx="4290451" cy="268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9"/>
          <p:cNvSpPr txBox="1"/>
          <p:nvPr>
            <p:ph idx="2" type="title"/>
          </p:nvPr>
        </p:nvSpPr>
        <p:spPr>
          <a:xfrm>
            <a:off x="1259400" y="525415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Demo of User Interface Design</a:t>
            </a:r>
            <a:endParaRPr sz="2400"/>
          </a:p>
        </p:txBody>
      </p:sp>
      <p:pic>
        <p:nvPicPr>
          <p:cNvPr id="320" name="Google Shape;32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4851" y="1557101"/>
            <a:ext cx="3944552" cy="295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9409" y="1687415"/>
            <a:ext cx="2245975" cy="2697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0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327" name="Google Shape;327;p30"/>
          <p:cNvSpPr txBox="1"/>
          <p:nvPr>
            <p:ph idx="1" type="body"/>
          </p:nvPr>
        </p:nvSpPr>
        <p:spPr>
          <a:xfrm>
            <a:off x="3040350" y="554475"/>
            <a:ext cx="5953200" cy="43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Original Vision: Pokémon GO-inspired Dating App to create a unique, engaging dating experience.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Goal: Encourage users to explore new places, meet new people, and form connections in a playful environment.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Matching System:</a:t>
            </a:r>
            <a:br>
              <a:rPr lang="en-GB"/>
            </a:br>
            <a:r>
              <a:rPr lang="en-GB"/>
              <a:t>- Displays potential matches based on geographical proximity and compatibility.</a:t>
            </a:r>
            <a:br>
              <a:rPr lang="en-GB"/>
            </a:br>
            <a:r>
              <a:rPr lang="en-GB"/>
              <a:t>- Options to hide mingling status and location to respect user privacy.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Adjustments and Deviations:</a:t>
            </a:r>
            <a:br>
              <a:rPr lang="en-GB"/>
            </a:br>
            <a:r>
              <a:rPr lang="en-GB"/>
              <a:t>- Some features were scaled back due to budget and technical limitations.</a:t>
            </a:r>
            <a:br>
              <a:rPr lang="en-GB"/>
            </a:br>
            <a:r>
              <a:rPr lang="en-GB"/>
              <a:t>- Focus shifted to core functionalities to ensure user experience and privacy</a:t>
            </a:r>
            <a:r>
              <a:rPr lang="en-GB"/>
              <a:t>.</a:t>
            </a:r>
            <a:br>
              <a:rPr lang="en-GB"/>
            </a:br>
            <a:r>
              <a:rPr lang="en-GB"/>
              <a:t>- </a:t>
            </a:r>
            <a:r>
              <a:rPr lang="en-GB"/>
              <a:t>Adjustments align with user feedback, emphasizing a balance between engaging game elements and practical dating features.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Objective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Cost Estimation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Timeline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Functional Requirements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Non-Functional Requirements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Use Case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Sequence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090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Class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2748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Architectural Design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4443276" y="3067038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Demo of User Interface Design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</a:t>
            </a:r>
            <a:endParaRPr/>
          </a:p>
        </p:txBody>
      </p:sp>
      <p:sp>
        <p:nvSpPr>
          <p:cNvPr id="250" name="Google Shape;250;p19"/>
          <p:cNvSpPr txBox="1"/>
          <p:nvPr>
            <p:ph idx="1" type="body"/>
          </p:nvPr>
        </p:nvSpPr>
        <p:spPr>
          <a:xfrm>
            <a:off x="1297500" y="15526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Design a unique dating app unlike any others currently on the market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The interface of the app will be </a:t>
            </a: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similar</a:t>
            </a: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 to the mobile game ‘Pokemon Go’ with interactions/dating aspects similar to ‘Tinder’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‘DatingGo’ aims to combine elements from both apps mentioned above and encourage in-person mingling in public areas where interested individuals in the same area are given the ability to connect.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Cost Estimation</a:t>
            </a:r>
            <a:endParaRPr/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1297500" y="1551975"/>
            <a:ext cx="6220200" cy="25368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Total estimated cost of additional software is $1830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Intellij IDEA - $600 per developer (3*600 = 1800) </a:t>
            </a:r>
            <a:endParaRPr sz="120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-GB" sz="12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Design tool - $30 per developer (3*10 = 30) </a:t>
            </a:r>
            <a:endParaRPr sz="120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/>
              <a:t>Estimated cost of additional hardware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Dell PowerEdge R450 (On-premise set up fee): $3,089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AWS EC2 c5.4xlarge (On-demand cloud server): $496.40/month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Total estimated cost for personnel is $4650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This includes laptop and training cost per developer.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The total estimated cost for our entire project is $22,215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The cost to developer our software is $10,125.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Maintenance of our software costs $2025.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The total cost is the sum of all of our estimates. </a:t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262" name="Google Shape;262;p21"/>
          <p:cNvSpPr txBox="1"/>
          <p:nvPr>
            <p:ph idx="1" type="body"/>
          </p:nvPr>
        </p:nvSpPr>
        <p:spPr>
          <a:xfrm>
            <a:off x="4511575" y="1035050"/>
            <a:ext cx="4318500" cy="3290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Start Date: May 13th 2024</a:t>
            </a:r>
            <a:endParaRPr sz="18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End Date: May 24th 2024 </a:t>
            </a:r>
            <a:endParaRPr sz="18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Team Size: 3 people</a:t>
            </a:r>
            <a:endParaRPr sz="18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Based On: 5 day work week (Monday-Friday), 8 hr days</a:t>
            </a:r>
            <a:endParaRPr sz="18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Total of 10 work days to complete the project (1.5 weeks)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Requirements</a:t>
            </a:r>
            <a:endParaRPr/>
          </a:p>
        </p:txBody>
      </p:sp>
      <p:sp>
        <p:nvSpPr>
          <p:cNvPr id="268" name="Google Shape;268;p22"/>
          <p:cNvSpPr txBox="1"/>
          <p:nvPr>
            <p:ph idx="1" type="body"/>
          </p:nvPr>
        </p:nvSpPr>
        <p:spPr>
          <a:xfrm>
            <a:off x="1297500" y="19619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Creating Profiles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Setting Mingling Status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Viewing Potential Matches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Compatibility</a:t>
            </a:r>
            <a:r>
              <a:rPr lang="en-GB" sz="1500"/>
              <a:t> Score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Sending Mingling Requests</a:t>
            </a:r>
            <a:endParaRPr sz="1500"/>
          </a:p>
        </p:txBody>
      </p:sp>
      <p:pic>
        <p:nvPicPr>
          <p:cNvPr id="269" name="Google Shape;269;p22"/>
          <p:cNvPicPr preferRelativeResize="0"/>
          <p:nvPr/>
        </p:nvPicPr>
        <p:blipFill rotWithShape="1">
          <a:blip r:embed="rId3">
            <a:alphaModFix/>
          </a:blip>
          <a:srcRect b="0" l="16728" r="16728" t="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id="270" name="Google Shape;270;p22"/>
          <p:cNvPicPr preferRelativeResize="0"/>
          <p:nvPr/>
        </p:nvPicPr>
        <p:blipFill rotWithShape="1">
          <a:blip r:embed="rId4">
            <a:alphaModFix/>
          </a:blip>
          <a:srcRect b="0" l="12568" r="12575" t="0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id="271" name="Google Shape;271;p22"/>
          <p:cNvPicPr preferRelativeResize="0"/>
          <p:nvPr/>
        </p:nvPicPr>
        <p:blipFill rotWithShape="1">
          <a:blip r:embed="rId5">
            <a:alphaModFix amt="87000"/>
          </a:blip>
          <a:srcRect b="0" l="13159" r="13159" t="0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2" name="Google Shape;272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Non-Functional Requirements</a:t>
            </a:r>
            <a:endParaRPr/>
          </a:p>
        </p:txBody>
      </p:sp>
      <p:sp>
        <p:nvSpPr>
          <p:cNvPr id="278" name="Google Shape;278;p23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The app will run on both IOS and Android devices.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The servers should have an uptime of 98%.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There should be different geographical servers to balance all the proximal concurrent users and their requests.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The app will follow data privacy and protection laws that require users to be informed how the app collects and utilizes their data as soon as they download the app.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All network traffic should be sent over HTTPS so that it is encrypted. </a:t>
            </a:r>
            <a:endParaRPr sz="1500"/>
          </a:p>
        </p:txBody>
      </p:sp>
      <p:pic>
        <p:nvPicPr>
          <p:cNvPr id="279" name="Google Shape;279;p23"/>
          <p:cNvPicPr preferRelativeResize="0"/>
          <p:nvPr/>
        </p:nvPicPr>
        <p:blipFill rotWithShape="1">
          <a:blip r:embed="rId3">
            <a:alphaModFix/>
          </a:blip>
          <a:srcRect b="0" l="14131" r="14131" t="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4"/>
          <p:cNvSpPr txBox="1"/>
          <p:nvPr>
            <p:ph type="title"/>
          </p:nvPr>
        </p:nvSpPr>
        <p:spPr>
          <a:xfrm>
            <a:off x="109565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Use Case Diagram</a:t>
            </a:r>
            <a:endParaRPr/>
          </a:p>
        </p:txBody>
      </p:sp>
      <p:sp>
        <p:nvSpPr>
          <p:cNvPr id="285" name="Google Shape;285;p24"/>
          <p:cNvSpPr txBox="1"/>
          <p:nvPr>
            <p:ph idx="1" type="body"/>
          </p:nvPr>
        </p:nvSpPr>
        <p:spPr>
          <a:xfrm>
            <a:off x="1297500" y="1672175"/>
            <a:ext cx="23292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Use Case Diagram: </a:t>
            </a:r>
            <a:br>
              <a:rPr lang="en-GB"/>
            </a:br>
            <a:r>
              <a:rPr lang="en-GB"/>
              <a:t>shows interactions         between server and client. </a:t>
            </a:r>
            <a:endParaRPr/>
          </a:p>
        </p:txBody>
      </p:sp>
      <p:pic>
        <p:nvPicPr>
          <p:cNvPr id="286" name="Google Shape;286;p24"/>
          <p:cNvPicPr preferRelativeResize="0"/>
          <p:nvPr/>
        </p:nvPicPr>
        <p:blipFill rotWithShape="1">
          <a:blip r:embed="rId3">
            <a:alphaModFix/>
          </a:blip>
          <a:srcRect b="0" l="14090" r="14090" t="0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287" name="Google Shape;28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4225" y="7375"/>
            <a:ext cx="5069775" cy="507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/>
          <p:nvPr>
            <p:ph type="title"/>
          </p:nvPr>
        </p:nvSpPr>
        <p:spPr>
          <a:xfrm>
            <a:off x="10525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Sequence Diagram</a:t>
            </a:r>
            <a:endParaRPr/>
          </a:p>
        </p:txBody>
      </p:sp>
      <p:sp>
        <p:nvSpPr>
          <p:cNvPr id="293" name="Google Shape;293;p25"/>
          <p:cNvSpPr txBox="1"/>
          <p:nvPr>
            <p:ph idx="1" type="body"/>
          </p:nvPr>
        </p:nvSpPr>
        <p:spPr>
          <a:xfrm>
            <a:off x="1355675" y="1307850"/>
            <a:ext cx="28722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Operation of program: User logs in</a:t>
            </a:r>
            <a:endParaRPr/>
          </a:p>
        </p:txBody>
      </p:sp>
      <p:pic>
        <p:nvPicPr>
          <p:cNvPr id="294" name="Google Shape;2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8650" y="197350"/>
            <a:ext cx="4604625" cy="474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